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7" r:id="rId6"/>
    <p:sldId id="266" r:id="rId7"/>
    <p:sldId id="260" r:id="rId8"/>
    <p:sldId id="261" r:id="rId9"/>
    <p:sldId id="262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2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Substituent dată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DFF874-DEBB-4DD6-8F4D-3DD5DFA78A86}" type="datetimeFigureOut">
              <a:rPr lang="ro-RO" smtClean="0"/>
              <a:t>18.05.2026</a:t>
            </a:fld>
            <a:endParaRPr lang="ro-RO"/>
          </a:p>
        </p:txBody>
      </p:sp>
      <p:sp>
        <p:nvSpPr>
          <p:cNvPr id="4" name="Substituent imagine diapozitiv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Substituent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056325-A31C-4F0E-BA2A-68845226662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575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/>
              <a:t>CONTACT</a:t>
            </a:r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056325-A31C-4F0E-BA2A-68845226662C}" type="slidenum">
              <a:rPr lang="ro-RO" smtClean="0"/>
              <a:t>1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026151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056325-A31C-4F0E-BA2A-68845226662C}" type="slidenum">
              <a:rPr lang="ro-RO" smtClean="0"/>
              <a:t>3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43125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o-RO"/>
              <a:t>Faceți clic pentru a edita stilul de subtitlu coordonator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554AE-EBB3-4A7D-B824-CA65DA8B0230}" type="datetimeFigureOut">
              <a:rPr lang="ro-RO" smtClean="0"/>
              <a:t>18.05.2026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23EB6E7-6CFB-4276-B7D9-FDF9C885348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612393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u și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554AE-EBB3-4A7D-B824-CA65DA8B0230}" type="datetimeFigureOut">
              <a:rPr lang="ro-RO" smtClean="0"/>
              <a:t>18.05.2026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23EB6E7-6CFB-4276-B7D9-FDF9C885348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138132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554AE-EBB3-4A7D-B824-CA65DA8B0230}" type="datetimeFigureOut">
              <a:rPr lang="ro-RO" smtClean="0"/>
              <a:t>18.05.2026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23EB6E7-6CFB-4276-B7D9-FDF9C8853481}" type="slidenum">
              <a:rPr lang="ro-RO" smtClean="0"/>
              <a:t>‹#›</a:t>
            </a:fld>
            <a:endParaRPr lang="ro-RO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67840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de vizit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554AE-EBB3-4A7D-B824-CA65DA8B0230}" type="datetimeFigureOut">
              <a:rPr lang="ro-RO" smtClean="0"/>
              <a:t>18.05.2026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23EB6E7-6CFB-4276-B7D9-FDF9C885348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593734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carte de vizit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554AE-EBB3-4A7D-B824-CA65DA8B0230}" type="datetimeFigureOut">
              <a:rPr lang="ro-RO" smtClean="0"/>
              <a:t>18.05.2026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23EB6E7-6CFB-4276-B7D9-FDF9C8853481}" type="slidenum">
              <a:rPr lang="ro-RO" smtClean="0"/>
              <a:t>‹#›</a:t>
            </a:fld>
            <a:endParaRPr lang="ro-RO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232364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devărat sau f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554AE-EBB3-4A7D-B824-CA65DA8B0230}" type="datetimeFigureOut">
              <a:rPr lang="ro-RO" smtClean="0"/>
              <a:t>18.05.2026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23EB6E7-6CFB-4276-B7D9-FDF9C885348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7454190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554AE-EBB3-4A7D-B824-CA65DA8B0230}" type="datetimeFigureOut">
              <a:rPr lang="ro-RO" smtClean="0"/>
              <a:t>18.05.2026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B6E7-6CFB-4276-B7D9-FDF9C885348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7219537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554AE-EBB3-4A7D-B824-CA65DA8B0230}" type="datetimeFigureOut">
              <a:rPr lang="ro-RO" smtClean="0"/>
              <a:t>18.05.2026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B6E7-6CFB-4276-B7D9-FDF9C885348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520123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554AE-EBB3-4A7D-B824-CA65DA8B0230}" type="datetimeFigureOut">
              <a:rPr lang="ro-RO" smtClean="0"/>
              <a:t>18.05.2026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B6E7-6CFB-4276-B7D9-FDF9C885348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136559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554AE-EBB3-4A7D-B824-CA65DA8B0230}" type="datetimeFigureOut">
              <a:rPr lang="ro-RO" smtClean="0"/>
              <a:t>18.05.2026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23EB6E7-6CFB-4276-B7D9-FDF9C885348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771884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554AE-EBB3-4A7D-B824-CA65DA8B0230}" type="datetimeFigureOut">
              <a:rPr lang="ro-RO" smtClean="0"/>
              <a:t>18.05.2026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23EB6E7-6CFB-4276-B7D9-FDF9C885348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945202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554AE-EBB3-4A7D-B824-CA65DA8B0230}" type="datetimeFigureOut">
              <a:rPr lang="ro-RO" smtClean="0"/>
              <a:t>18.05.2026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23EB6E7-6CFB-4276-B7D9-FDF9C885348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868706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554AE-EBB3-4A7D-B824-CA65DA8B0230}" type="datetimeFigureOut">
              <a:rPr lang="ro-RO" smtClean="0"/>
              <a:t>18.05.2026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B6E7-6CFB-4276-B7D9-FDF9C885348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24997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554AE-EBB3-4A7D-B824-CA65DA8B0230}" type="datetimeFigureOut">
              <a:rPr lang="ro-RO" smtClean="0"/>
              <a:t>18.05.2026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B6E7-6CFB-4276-B7D9-FDF9C885348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683562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554AE-EBB3-4A7D-B824-CA65DA8B0230}" type="datetimeFigureOut">
              <a:rPr lang="ro-RO" smtClean="0"/>
              <a:t>18.05.2026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B6E7-6CFB-4276-B7D9-FDF9C885348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136588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554AE-EBB3-4A7D-B824-CA65DA8B0230}" type="datetimeFigureOut">
              <a:rPr lang="ro-RO" smtClean="0"/>
              <a:t>18.05.2026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23EB6E7-6CFB-4276-B7D9-FDF9C885348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269283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ro-RO"/>
            </a:p>
          </p:txBody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ro-RO"/>
            </a:p>
          </p:txBody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ro-RO"/>
            </a:p>
          </p:txBody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ro-RO"/>
            </a:p>
          </p:txBody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ro-RO"/>
            </a:p>
          </p:txBody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ro-RO"/>
            </a:p>
          </p:txBody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ro-RO"/>
            </a:p>
          </p:txBody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ro-RO"/>
            </a:p>
          </p:txBody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ro-RO"/>
            </a:p>
          </p:txBody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ro-RO"/>
            </a:p>
          </p:txBody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ro-RO"/>
            </a:p>
          </p:txBody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ro-RO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ro-RO"/>
            </a:p>
          </p:txBody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ro-RO"/>
            </a:p>
          </p:txBody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ro-RO"/>
            </a:p>
          </p:txBody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ro-RO"/>
            </a:p>
          </p:txBody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ro-RO"/>
            </a:p>
          </p:txBody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ro-RO"/>
            </a:p>
          </p:txBody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ro-RO"/>
            </a:p>
          </p:txBody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ro-RO"/>
            </a:p>
          </p:txBody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ro-RO"/>
            </a:p>
          </p:txBody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ro-RO"/>
            </a:p>
          </p:txBody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ro-RO"/>
            </a:p>
          </p:txBody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ro-RO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o-RO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554AE-EBB3-4A7D-B824-CA65DA8B0230}" type="datetimeFigureOut">
              <a:rPr lang="ro-RO" smtClean="0"/>
              <a:t>18.05.2026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23EB6E7-6CFB-4276-B7D9-FDF9C885348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946691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scoala.ionroata@gmail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C9C68A67-A296-4152-599E-CC5D457E3C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9935" y="412955"/>
            <a:ext cx="10992465" cy="3893574"/>
          </a:xfrm>
        </p:spPr>
        <p:txBody>
          <a:bodyPr>
            <a:normAutofit fontScale="90000"/>
          </a:bodyPr>
          <a:lstStyle/>
          <a:p>
            <a:pPr algn="ctr"/>
            <a:br>
              <a:rPr lang="ro-RO" dirty="0"/>
            </a:br>
            <a:br>
              <a:rPr lang="ro-RO" dirty="0"/>
            </a:br>
            <a:br>
              <a:rPr lang="ro-RO" dirty="0"/>
            </a:br>
            <a:br>
              <a:rPr lang="ro-RO" dirty="0"/>
            </a:br>
            <a:br>
              <a:rPr lang="ro-RO" dirty="0"/>
            </a:br>
            <a:br>
              <a:rPr lang="ro-RO" dirty="0"/>
            </a:br>
            <a:br>
              <a:rPr lang="ro-RO" dirty="0"/>
            </a:br>
            <a:br>
              <a:rPr lang="ro-RO" dirty="0"/>
            </a:br>
            <a:br>
              <a:rPr lang="ro-RO" dirty="0"/>
            </a:br>
            <a:br>
              <a:rPr lang="ro-RO" dirty="0"/>
            </a:br>
            <a:br>
              <a:rPr lang="ro-RO" dirty="0"/>
            </a:br>
            <a:br>
              <a:rPr lang="ro-RO" dirty="0"/>
            </a:br>
            <a:br>
              <a:rPr lang="ro-RO" dirty="0"/>
            </a:br>
            <a:br>
              <a:rPr lang="ro-RO" dirty="0"/>
            </a:br>
            <a:br>
              <a:rPr lang="ro-RO" dirty="0"/>
            </a:br>
            <a:br>
              <a:rPr lang="ro-RO" dirty="0"/>
            </a:br>
            <a:br>
              <a:rPr lang="ro-RO" dirty="0"/>
            </a:br>
            <a:br>
              <a:rPr lang="ro-RO" dirty="0"/>
            </a:br>
            <a:br>
              <a:rPr lang="ro-RO" dirty="0"/>
            </a:br>
            <a:br>
              <a:rPr lang="ro-RO" dirty="0"/>
            </a:br>
            <a:br>
              <a:rPr lang="ro-RO" dirty="0"/>
            </a:br>
            <a:br>
              <a:rPr lang="ro-RO" dirty="0"/>
            </a:br>
            <a:r>
              <a:rPr lang="ro-RO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OFERTA EDUCAȚIONALĂ</a:t>
            </a:r>
            <a:br>
              <a:rPr lang="ro-RO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2026-2027 </a:t>
            </a:r>
            <a:br>
              <a:rPr lang="ro-RO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LICEUL TEHNOLOGIC „PROFESOR IOAN MAN” ION ROATĂ </a:t>
            </a:r>
            <a:br>
              <a:rPr lang="ro-RO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CLASA a IX-a</a:t>
            </a:r>
            <a:br>
              <a:rPr lang="ro-RO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DOMENIUL  MECANICĂ</a:t>
            </a:r>
            <a:br>
              <a:rPr lang="ro-RO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CALIFICARE PROFESIONALĂ MECANIC ÎNTREȚINERE ȘI REPARAȚII</a:t>
            </a:r>
            <a:br>
              <a:rPr lang="ro-RO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 clasă/28 elevi</a:t>
            </a:r>
            <a:br>
              <a:rPr lang="ro-RO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DOMENIUL ECONOMIC</a:t>
            </a:r>
            <a:br>
              <a:rPr lang="ro-RO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CALIFICARE PROFESIONALĂ  SERVICII ÎN COMERȚ</a:t>
            </a:r>
            <a:br>
              <a:rPr lang="ro-RO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 clasă/28 elevi</a:t>
            </a:r>
            <a:br>
              <a:rPr lang="ro-RO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o-RO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5C3ADC1B-C0B7-4FCA-BAFF-E8134A4F81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7523" y="4703251"/>
            <a:ext cx="9144000" cy="1655762"/>
          </a:xfrm>
        </p:spPr>
        <p:txBody>
          <a:bodyPr>
            <a:normAutofit fontScale="85000" lnSpcReduction="20000"/>
          </a:bodyPr>
          <a:lstStyle/>
          <a:p>
            <a:r>
              <a:rPr lang="ro-RO" sz="2200" b="1" dirty="0"/>
              <a:t>                    Baza materială-ateliere școală         </a:t>
            </a:r>
          </a:p>
          <a:p>
            <a:r>
              <a:rPr lang="ro-RO" b="1" dirty="0"/>
              <a:t>Sală pregătire conducere auto-legislație rutieră</a:t>
            </a:r>
          </a:p>
          <a:p>
            <a:r>
              <a:rPr lang="ro-RO" b="1" dirty="0"/>
              <a:t>Sală simulator auto-ultima generație</a:t>
            </a:r>
          </a:p>
          <a:p>
            <a:r>
              <a:rPr lang="ro-RO" b="1" dirty="0"/>
              <a:t>Școală de șoferi-categoria A 1, B și C, înființată în anul 2025</a:t>
            </a:r>
          </a:p>
          <a:p>
            <a:r>
              <a:rPr lang="ro-RO" b="1" dirty="0"/>
              <a:t>Bursă de studii în valoare de 300 lei</a:t>
            </a:r>
          </a:p>
          <a:p>
            <a:endParaRPr lang="ro-RO" dirty="0"/>
          </a:p>
          <a:p>
            <a:endParaRPr lang="ro-RO" dirty="0"/>
          </a:p>
          <a:p>
            <a:endParaRPr lang="ro-RO" dirty="0"/>
          </a:p>
          <a:p>
            <a:endParaRPr lang="ro-RO" dirty="0"/>
          </a:p>
          <a:p>
            <a:endParaRPr lang="ro-RO" dirty="0"/>
          </a:p>
          <a:p>
            <a:endParaRPr lang="ro-RO" dirty="0"/>
          </a:p>
          <a:p>
            <a:endParaRPr lang="ro-RO" dirty="0"/>
          </a:p>
          <a:p>
            <a:endParaRPr lang="ro-RO" dirty="0"/>
          </a:p>
          <a:p>
            <a:endParaRPr lang="ro-RO" dirty="0"/>
          </a:p>
          <a:p>
            <a:endParaRPr lang="ro-RO" dirty="0"/>
          </a:p>
          <a:p>
            <a:endParaRPr lang="ro-RO" dirty="0"/>
          </a:p>
          <a:p>
            <a:endParaRPr lang="ro-RO" dirty="0"/>
          </a:p>
          <a:p>
            <a:endParaRPr lang="ro-RO" dirty="0"/>
          </a:p>
          <a:p>
            <a:endParaRPr lang="ro-RO" dirty="0"/>
          </a:p>
          <a:p>
            <a:endParaRPr lang="ro-RO" dirty="0"/>
          </a:p>
          <a:p>
            <a:endParaRPr lang="ro-RO" dirty="0"/>
          </a:p>
          <a:p>
            <a:endParaRPr lang="ro-RO" dirty="0"/>
          </a:p>
          <a:p>
            <a:endParaRPr lang="ro-RO" dirty="0"/>
          </a:p>
          <a:p>
            <a:endParaRPr lang="ro-RO" dirty="0"/>
          </a:p>
          <a:p>
            <a:endParaRPr lang="ro-RO" dirty="0"/>
          </a:p>
          <a:p>
            <a:endParaRPr lang="ro-RO" dirty="0"/>
          </a:p>
          <a:p>
            <a:endParaRPr lang="ro-RO" dirty="0"/>
          </a:p>
          <a:p>
            <a:endParaRPr lang="ro-RO" dirty="0"/>
          </a:p>
          <a:p>
            <a:endParaRPr lang="ro-RO" dirty="0"/>
          </a:p>
          <a:p>
            <a:endParaRPr lang="ro-RO" dirty="0"/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1909644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ine 4">
            <a:extLst>
              <a:ext uri="{FF2B5EF4-FFF2-40B4-BE49-F238E27FC236}">
                <a16:creationId xmlns:a16="http://schemas.microsoft.com/office/drawing/2014/main" id="{F87633B6-3CB0-FAB3-4302-C0B2B76CA2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45" y="0"/>
            <a:ext cx="4670323" cy="6858000"/>
          </a:xfrm>
          <a:prstGeom prst="rect">
            <a:avLst/>
          </a:prstGeom>
        </p:spPr>
      </p:pic>
      <p:pic>
        <p:nvPicPr>
          <p:cNvPr id="7" name="Imagine 6">
            <a:extLst>
              <a:ext uri="{FF2B5EF4-FFF2-40B4-BE49-F238E27FC236}">
                <a16:creationId xmlns:a16="http://schemas.microsoft.com/office/drawing/2014/main" id="{91569AC1-208B-C95D-75EE-F854BD8ED1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794" y="0"/>
            <a:ext cx="70595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914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ine 2">
            <a:extLst>
              <a:ext uri="{FF2B5EF4-FFF2-40B4-BE49-F238E27FC236}">
                <a16:creationId xmlns:a16="http://schemas.microsoft.com/office/drawing/2014/main" id="{9081BF5B-CA8B-E13B-5E19-111B48051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97" y="0"/>
            <a:ext cx="116905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068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34E2C3F2-30E3-A969-9EEC-F2054FE79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284" y="72936"/>
            <a:ext cx="11052328" cy="1747684"/>
          </a:xfrm>
        </p:spPr>
        <p:txBody>
          <a:bodyPr/>
          <a:lstStyle/>
          <a:p>
            <a:pPr algn="ctr"/>
            <a:r>
              <a:rPr lang="ro-RO" b="1" dirty="0"/>
              <a:t>LICEUL TEHNOLOGIC „PROFESOR IOAN MAN ” ION ROATĂ 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449732AD-30CC-C152-434F-F0729B8BB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5239" y="1820620"/>
            <a:ext cx="10639373" cy="4090602"/>
          </a:xfrm>
        </p:spPr>
        <p:txBody>
          <a:bodyPr>
            <a:normAutofit/>
          </a:bodyPr>
          <a:lstStyle/>
          <a:p>
            <a:r>
              <a:rPr lang="ro-RO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 GĂSIȚI ÎN COMUNA ION ROATĂ, STRADA ȘOS. BUCUREȘTI –CONSTANȚA, NR 41 JUDEȚUL IALOMIȚA</a:t>
            </a:r>
          </a:p>
          <a:p>
            <a:r>
              <a:rPr lang="ro-RO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 A VIS DE PRIMĂRIA COMUNEI IONROATĂ</a:t>
            </a:r>
          </a:p>
          <a:p>
            <a:r>
              <a:rPr lang="ro-RO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CONTACT : TEL. 0243 269301                        0790145575/0724553245/0733950995 </a:t>
            </a:r>
          </a:p>
          <a:p>
            <a:r>
              <a:rPr lang="ro-RO" sz="32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ro-RO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ro-RO" sz="32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scoala.ionroata@gmail.com</a:t>
            </a:r>
            <a:r>
              <a:rPr lang="ro-RO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7471208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ine 3">
            <a:extLst>
              <a:ext uri="{FF2B5EF4-FFF2-40B4-BE49-F238E27FC236}">
                <a16:creationId xmlns:a16="http://schemas.microsoft.com/office/drawing/2014/main" id="{1A9A0922-3939-1488-F83F-69C4DE6497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77" y="0"/>
            <a:ext cx="11828207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522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ine 4">
            <a:extLst>
              <a:ext uri="{FF2B5EF4-FFF2-40B4-BE49-F238E27FC236}">
                <a16:creationId xmlns:a16="http://schemas.microsoft.com/office/drawing/2014/main" id="{1B36758B-6947-9132-E4B0-049E2A6754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26" y="0"/>
            <a:ext cx="4463845" cy="6695768"/>
          </a:xfrm>
          <a:prstGeom prst="rect">
            <a:avLst/>
          </a:prstGeom>
        </p:spPr>
      </p:pic>
      <p:pic>
        <p:nvPicPr>
          <p:cNvPr id="7" name="Imagine 6">
            <a:extLst>
              <a:ext uri="{FF2B5EF4-FFF2-40B4-BE49-F238E27FC236}">
                <a16:creationId xmlns:a16="http://schemas.microsoft.com/office/drawing/2014/main" id="{899C6FBC-D8E2-DD4F-0C48-BF21E2968F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908" y="0"/>
            <a:ext cx="6838950" cy="677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07967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ine 4">
            <a:extLst>
              <a:ext uri="{FF2B5EF4-FFF2-40B4-BE49-F238E27FC236}">
                <a16:creationId xmlns:a16="http://schemas.microsoft.com/office/drawing/2014/main" id="{FA543C28-77B6-BF24-8867-0583F9B466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22" y="0"/>
            <a:ext cx="5143500" cy="6858000"/>
          </a:xfrm>
          <a:prstGeom prst="rect">
            <a:avLst/>
          </a:prstGeom>
        </p:spPr>
      </p:pic>
      <p:pic>
        <p:nvPicPr>
          <p:cNvPr id="7" name="Imagine 6">
            <a:extLst>
              <a:ext uri="{FF2B5EF4-FFF2-40B4-BE49-F238E27FC236}">
                <a16:creationId xmlns:a16="http://schemas.microsoft.com/office/drawing/2014/main" id="{D0B02F69-26C9-EA69-0208-6586648F42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394" y="0"/>
            <a:ext cx="65144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796404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ine 2">
            <a:extLst>
              <a:ext uri="{FF2B5EF4-FFF2-40B4-BE49-F238E27FC236}">
                <a16:creationId xmlns:a16="http://schemas.microsoft.com/office/drawing/2014/main" id="{50C5F05D-0E4D-E21F-1059-8E4BC4765D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2271" cy="6858000"/>
          </a:xfrm>
          <a:prstGeom prst="rect">
            <a:avLst/>
          </a:prstGeom>
        </p:spPr>
      </p:pic>
      <p:pic>
        <p:nvPicPr>
          <p:cNvPr id="5" name="Imagine 4">
            <a:extLst>
              <a:ext uri="{FF2B5EF4-FFF2-40B4-BE49-F238E27FC236}">
                <a16:creationId xmlns:a16="http://schemas.microsoft.com/office/drawing/2014/main" id="{3ABFA283-D5DD-36A2-CD40-297F507610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270" y="0"/>
            <a:ext cx="69809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543292"/>
      </p:ext>
    </p:extLst>
  </p:cSld>
  <p:clrMapOvr>
    <a:masterClrMapping/>
  </p:clrMapOvr>
  <p:transition spd="slow">
    <p:push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ine 2">
            <a:extLst>
              <a:ext uri="{FF2B5EF4-FFF2-40B4-BE49-F238E27FC236}">
                <a16:creationId xmlns:a16="http://schemas.microsoft.com/office/drawing/2014/main" id="{80B6F35A-8317-914E-343B-64006EB52A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10" y="-167148"/>
            <a:ext cx="5761703" cy="6858000"/>
          </a:xfrm>
          <a:prstGeom prst="rect">
            <a:avLst/>
          </a:prstGeom>
        </p:spPr>
      </p:pic>
      <p:pic>
        <p:nvPicPr>
          <p:cNvPr id="5" name="Imagine 4">
            <a:extLst>
              <a:ext uri="{FF2B5EF4-FFF2-40B4-BE49-F238E27FC236}">
                <a16:creationId xmlns:a16="http://schemas.microsoft.com/office/drawing/2014/main" id="{8F708BBA-2132-C711-F096-37958FDFDE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849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751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ine 2">
            <a:extLst>
              <a:ext uri="{FF2B5EF4-FFF2-40B4-BE49-F238E27FC236}">
                <a16:creationId xmlns:a16="http://schemas.microsoft.com/office/drawing/2014/main" id="{B94876FC-3FB5-1456-7597-3EF0A5A001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212" y="0"/>
            <a:ext cx="5143500" cy="6858000"/>
          </a:xfrm>
          <a:prstGeom prst="rect">
            <a:avLst/>
          </a:prstGeom>
        </p:spPr>
      </p:pic>
      <p:pic>
        <p:nvPicPr>
          <p:cNvPr id="5" name="Imagine 4">
            <a:extLst>
              <a:ext uri="{FF2B5EF4-FFF2-40B4-BE49-F238E27FC236}">
                <a16:creationId xmlns:a16="http://schemas.microsoft.com/office/drawing/2014/main" id="{80B051BE-DC1B-6BD9-C014-04945EDC36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8491"/>
            <a:ext cx="63024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967146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ine 2">
            <a:extLst>
              <a:ext uri="{FF2B5EF4-FFF2-40B4-BE49-F238E27FC236}">
                <a16:creationId xmlns:a16="http://schemas.microsoft.com/office/drawing/2014/main" id="{B801C280-6821-C787-38A1-15BAD339E1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548" y="0"/>
            <a:ext cx="5014452" cy="6858000"/>
          </a:xfrm>
          <a:prstGeom prst="rect">
            <a:avLst/>
          </a:prstGeom>
        </p:spPr>
      </p:pic>
      <p:pic>
        <p:nvPicPr>
          <p:cNvPr id="5" name="Imagine 4">
            <a:extLst>
              <a:ext uri="{FF2B5EF4-FFF2-40B4-BE49-F238E27FC236}">
                <a16:creationId xmlns:a16="http://schemas.microsoft.com/office/drawing/2014/main" id="{F95A5A47-A2E8-1985-11C1-99A5C39A9F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35" y="108155"/>
            <a:ext cx="64991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400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ine 2">
            <a:extLst>
              <a:ext uri="{FF2B5EF4-FFF2-40B4-BE49-F238E27FC236}">
                <a16:creationId xmlns:a16="http://schemas.microsoft.com/office/drawing/2014/main" id="{D2E8DE6E-7539-AB4E-209E-DB63317F21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pic>
        <p:nvPicPr>
          <p:cNvPr id="5" name="Imagine 4">
            <a:extLst>
              <a:ext uri="{FF2B5EF4-FFF2-40B4-BE49-F238E27FC236}">
                <a16:creationId xmlns:a16="http://schemas.microsoft.com/office/drawing/2014/main" id="{A4A96062-4FA0-7E0E-049C-88A3040664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526" y="0"/>
            <a:ext cx="61113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507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Adiere">
  <a:themeElements>
    <a:clrScheme name="Adiere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Adier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diere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119</TotalTime>
  <Words>163</Words>
  <Application>Microsoft Office PowerPoint</Application>
  <PresentationFormat>Ecran lat</PresentationFormat>
  <Paragraphs>38</Paragraphs>
  <Slides>12</Slides>
  <Notes>2</Notes>
  <HiddenSlides>0</HiddenSlides>
  <MMClips>0</MMClips>
  <ScaleCrop>false</ScaleCrop>
  <HeadingPairs>
    <vt:vector size="6" baseType="variant">
      <vt:variant>
        <vt:lpstr>Fonturi utilizate</vt:lpstr>
      </vt:variant>
      <vt:variant>
        <vt:i4>5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12</vt:i4>
      </vt:variant>
    </vt:vector>
  </HeadingPairs>
  <TitlesOfParts>
    <vt:vector size="18" baseType="lpstr">
      <vt:lpstr>Aptos</vt:lpstr>
      <vt:lpstr>Arial</vt:lpstr>
      <vt:lpstr>Century Gothic</vt:lpstr>
      <vt:lpstr>Times New Roman</vt:lpstr>
      <vt:lpstr>Wingdings 3</vt:lpstr>
      <vt:lpstr>Adiere</vt:lpstr>
      <vt:lpstr>                      OFERTA EDUCAȚIONALĂ 2026-2027  LICEUL TEHNOLOGIC „PROFESOR IOAN MAN” ION ROATĂ  CLASA a IX-a DOMENIUL  MECANICĂ CALIFICARE PROFESIONALĂ MECANIC ÎNTREȚINERE ȘI REPARAȚII -1 clasă/28 elevi DOMENIUL ECONOMIC CALIFICARE PROFESIONALĂ  SERVICII ÎN COMERȚ -1 clasă/28 elevi 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LICEUL TEHNOLOGIC „PROFESOR IOAN MAN ” ION ROATĂ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Scoala Brosteni Evanghelie Zappa</dc:creator>
  <cp:lastModifiedBy>Scoala Prof. Profesor Ioan Man</cp:lastModifiedBy>
  <cp:revision>11</cp:revision>
  <dcterms:created xsi:type="dcterms:W3CDTF">2025-05-19T07:36:03Z</dcterms:created>
  <dcterms:modified xsi:type="dcterms:W3CDTF">2026-05-18T09:06:22Z</dcterms:modified>
</cp:coreProperties>
</file>